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72" r:id="rId9"/>
    <p:sldId id="274" r:id="rId10"/>
    <p:sldId id="275" r:id="rId11"/>
    <p:sldId id="268" r:id="rId12"/>
    <p:sldId id="269" r:id="rId13"/>
    <p:sldId id="279" r:id="rId14"/>
    <p:sldId id="284" r:id="rId15"/>
    <p:sldId id="280" r:id="rId16"/>
    <p:sldId id="312" r:id="rId17"/>
    <p:sldId id="329" r:id="rId18"/>
    <p:sldId id="313" r:id="rId19"/>
    <p:sldId id="314" r:id="rId20"/>
    <p:sldId id="315" r:id="rId21"/>
    <p:sldId id="316" r:id="rId22"/>
    <p:sldId id="332" r:id="rId23"/>
    <p:sldId id="333" r:id="rId24"/>
    <p:sldId id="330" r:id="rId25"/>
    <p:sldId id="331" r:id="rId26"/>
    <p:sldId id="334" r:id="rId27"/>
    <p:sldId id="335" r:id="rId28"/>
    <p:sldId id="282" r:id="rId29"/>
    <p:sldId id="301" r:id="rId30"/>
    <p:sldId id="283" r:id="rId31"/>
    <p:sldId id="323" r:id="rId32"/>
    <p:sldId id="322" r:id="rId33"/>
    <p:sldId id="319" r:id="rId34"/>
    <p:sldId id="318" r:id="rId35"/>
    <p:sldId id="320" r:id="rId36"/>
    <p:sldId id="31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119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Some suggestions for future work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Happy X-Mas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74722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Segoe UI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Segoe UI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/>
              <a:t>Bachelor Thesis Talk</a:t>
            </a:r>
            <a:endParaRPr lang="x-none" altLang="en-US"/>
          </a:p>
          <a:p>
            <a:pPr algn="r"/>
            <a:r>
              <a:rPr lang="x-none" altLang="en-US"/>
              <a:t>Alexander Pastor - December 18</a:t>
            </a:r>
            <a:r>
              <a:rPr lang="x-none" altLang="en-US" baseline="30000"/>
              <a:t>th</a:t>
            </a:r>
            <a:r>
              <a:rPr lang="x-none" altLang="en-US"/>
              <a:t>, 2017</a:t>
            </a:r>
            <a:endParaRPr lang="x-none" altLang="en-US"/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1754505"/>
            <a:ext cx="4957445" cy="1677670"/>
          </a:xfrm>
          <a:prstGeom prst="rect">
            <a:avLst/>
          </a:prstGeom>
        </p:spPr>
      </p:pic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3340100"/>
            <a:ext cx="4911090" cy="157734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" y="4823460"/>
            <a:ext cx="4928235" cy="1642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820" y="219773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Each and every frame collides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1820" y="371284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leading to 100% packet loss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1820" y="5354955"/>
            <a:ext cx="320357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and thus 0 throughput.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2" name="Picture 1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205" y="3368040"/>
            <a:ext cx="5342890" cy="2969260"/>
          </a:xfrm>
          <a:prstGeom prst="rect">
            <a:avLst/>
          </a:prstGeom>
        </p:spPr>
      </p:pic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5" y="1701800"/>
            <a:ext cx="5240020" cy="17468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frame_delay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4016375"/>
            <a:ext cx="7105650" cy="2011680"/>
          </a:xfrm>
          <a:prstGeom prst="rect">
            <a:avLst/>
          </a:prstGeom>
        </p:spPr>
      </p:pic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780540"/>
            <a:ext cx="7101840" cy="2019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645" y="1569720"/>
            <a:ext cx="5292725" cy="1881505"/>
          </a:xfrm>
          <a:prstGeom prst="rect">
            <a:avLst/>
          </a:prstGeom>
        </p:spPr>
      </p:pic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65" y="3413125"/>
            <a:ext cx="5467350" cy="30378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2238375"/>
            <a:ext cx="8678545" cy="3086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1556385"/>
            <a:ext cx="7210425" cy="2564130"/>
          </a:xfrm>
          <a:prstGeom prst="rect">
            <a:avLst/>
          </a:prstGeom>
        </p:spPr>
      </p:pic>
      <p:pic>
        <p:nvPicPr>
          <p:cNvPr id="7" name="Picture 6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" y="4098925"/>
            <a:ext cx="7084060" cy="25190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0525" y="3458210"/>
            <a:ext cx="5525770" cy="3069590"/>
          </a:xfrm>
          <a:prstGeom prst="rect">
            <a:avLst/>
          </a:prstGeom>
        </p:spPr>
      </p:pic>
      <p:pic>
        <p:nvPicPr>
          <p:cNvPr id="4" name="Picture 3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570355"/>
            <a:ext cx="5309870" cy="1887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35" y="1692910"/>
            <a:ext cx="6614160" cy="2352040"/>
          </a:xfrm>
          <a:prstGeom prst="rect">
            <a:avLst/>
          </a:prstGeom>
        </p:spPr>
      </p:pic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4044950"/>
            <a:ext cx="6697980" cy="23818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3495675"/>
            <a:ext cx="6040120" cy="3075940"/>
          </a:xfrm>
          <a:prstGeom prst="rect">
            <a:avLst/>
          </a:prstGeom>
        </p:spPr>
      </p:pic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80" y="1631950"/>
            <a:ext cx="5535295" cy="1967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2890" y="3500755"/>
            <a:ext cx="5744845" cy="3090545"/>
          </a:xfrm>
          <a:prstGeom prst="rect">
            <a:avLst/>
          </a:prstGeom>
        </p:spPr>
      </p:pic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30" y="1607820"/>
            <a:ext cx="5563870" cy="1978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355" y="1598930"/>
            <a:ext cx="6784975" cy="2412365"/>
          </a:xfrm>
          <a:prstGeom prst="rect">
            <a:avLst/>
          </a:prstGeom>
        </p:spPr>
      </p:pic>
      <p:pic>
        <p:nvPicPr>
          <p:cNvPr id="11" name="Picture 10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4011295"/>
            <a:ext cx="6783705" cy="24123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3662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  <a:p>
            <a:pPr algn="ctr"/>
            <a:r>
              <a:rPr lang="x-none" altLang="de-DE" sz="2400">
                <a:solidFill>
                  <a:schemeClr val="bg1">
                    <a:lumMod val="50000"/>
                  </a:schemeClr>
                </a:solidFill>
                <a:latin typeface="Segoe UI" charset="0"/>
                <a:ea typeface="Segoe UI" charset="0"/>
              </a:rPr>
              <a:t>DDoS in WSN as an example</a:t>
            </a:r>
            <a:r>
              <a:rPr lang="x-none" altLang="de-DE" sz="2800">
                <a:latin typeface="Segoe UI" charset="0"/>
                <a:ea typeface="Segoe UI" charset="0"/>
              </a:rPr>
              <a:t>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218059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loha_csma_performa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245" y="2657475"/>
            <a:ext cx="6745605" cy="4079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Receiver+Sniffer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05" y="27012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Picture 31" descr="mac_classific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1773555"/>
            <a:ext cx="3416300" cy="187071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205" y="3797300"/>
            <a:ext cx="28384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Carrier Sensing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Thresholding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Random Backoff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CW Growth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2210" y="4216400"/>
            <a:ext cx="2556510" cy="873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Duty Cycles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Fixed Length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Adaptive Length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63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Handshaking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5" name="Picture 14" descr="aloha_csma_perform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40" y="1329690"/>
            <a:ext cx="4514215" cy="2731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10000" endA="300" endPos="55500" dist="50800" dir="5400000" sy="-100000" algn="bl" rotWithShape="0"/>
          </a:effec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  <a:effectLst/>
        </p:spPr>
      </p:pic>
      <p:sp>
        <p:nvSpPr>
          <p:cNvPr id="5" name="Rounded Rectangle 4"/>
          <p:cNvSpPr/>
          <p:nvPr/>
        </p:nvSpPr>
        <p:spPr>
          <a:xfrm>
            <a:off x="629920" y="1225550"/>
            <a:ext cx="3619500" cy="20688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7" name="Picture 6" descr="measurement_set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145" y="3603625"/>
            <a:ext cx="2833370" cy="28251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untitled(3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45" y="1225550"/>
            <a:ext cx="4434205" cy="2197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60" y="3980180"/>
            <a:ext cx="4477385" cy="2040890"/>
          </a:xfrm>
          <a:prstGeom prst="rect">
            <a:avLst/>
          </a:prstGeom>
          <a:effectLst/>
        </p:spPr>
      </p:pic>
      <p:sp>
        <p:nvSpPr>
          <p:cNvPr id="6" name="Rounded Rectangle 5"/>
          <p:cNvSpPr/>
          <p:nvPr/>
        </p:nvSpPr>
        <p:spPr>
          <a:xfrm>
            <a:off x="647065" y="3267710"/>
            <a:ext cx="3577590" cy="8915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3" name="Picture 2" descr="untitled(2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225550"/>
            <a:ext cx="4453890" cy="2555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75895" y="4259580"/>
            <a:ext cx="4048760" cy="145859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15" y="5834380"/>
            <a:ext cx="3119120" cy="748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untitled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020" y="1225550"/>
            <a:ext cx="4552950" cy="2744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smoothed_channel_energy_level_5_line_ch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765" y="4177665"/>
            <a:ext cx="4560570" cy="1583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3" name="Picture 2" descr="qa_channel_energ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3210560"/>
            <a:ext cx="4827905" cy="1609725"/>
          </a:xfrm>
          <a:prstGeom prst="rect">
            <a:avLst/>
          </a:prstGeom>
          <a:effectLst/>
        </p:spPr>
      </p:pic>
      <p:pic>
        <p:nvPicPr>
          <p:cNvPr id="4" name="Picture 3" descr="qa_packet_lo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" y="4863465"/>
            <a:ext cx="4827905" cy="1609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4340" y="1724025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4340" y="3695065"/>
            <a:ext cx="134112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1.1 s delay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4340" y="5146040"/>
            <a:ext cx="332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&lt;= 0.2% baseline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83665"/>
            <a:ext cx="3599815" cy="1637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2969</Words>
  <Application>Kingsoft Office WPP</Application>
  <PresentationFormat>On-screen Show (4:3)</PresentationFormat>
  <Paragraphs>216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158</cp:revision>
  <dcterms:created xsi:type="dcterms:W3CDTF">2017-12-03T18:07:13Z</dcterms:created>
  <dcterms:modified xsi:type="dcterms:W3CDTF">2017-12-03T18:07:13Z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